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69" r:id="rId3"/>
    <p:sldId id="266" r:id="rId4"/>
    <p:sldId id="268" r:id="rId5"/>
    <p:sldId id="276" r:id="rId6"/>
    <p:sldId id="277" r:id="rId7"/>
    <p:sldId id="259" r:id="rId8"/>
    <p:sldId id="267" r:id="rId9"/>
    <p:sldId id="270" r:id="rId10"/>
    <p:sldId id="263" r:id="rId11"/>
    <p:sldId id="264" r:id="rId12"/>
    <p:sldId id="261" r:id="rId13"/>
    <p:sldId id="262" r:id="rId14"/>
    <p:sldId id="265" r:id="rId15"/>
    <p:sldId id="256" r:id="rId16"/>
    <p:sldId id="257" r:id="rId17"/>
    <p:sldId id="258" r:id="rId18"/>
    <p:sldId id="278" r:id="rId19"/>
    <p:sldId id="273" r:id="rId20"/>
    <p:sldId id="272" r:id="rId21"/>
    <p:sldId id="271" r:id="rId22"/>
    <p:sldId id="279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A6A2F-B8B3-4F96-BC02-7F89B906F5A5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C7FBEE-AF42-41EF-B4DE-6278D503840B}">
      <dgm:prSet phldrT="[Text]" custT="1"/>
      <dgm:spPr/>
      <dgm:t>
        <a:bodyPr/>
        <a:lstStyle/>
        <a:p>
          <a:r>
            <a:rPr lang="en-US" sz="4800" dirty="0" err="1" smtClean="0">
              <a:latin typeface="SutonnyMJ" pitchFamily="2" charset="0"/>
            </a:rPr>
            <a:t>m¤ú</a:t>
          </a:r>
          <a:r>
            <a:rPr lang="en-US" sz="4800" dirty="0" smtClean="0">
              <a:latin typeface="SutonnyMJ" pitchFamily="2" charset="0"/>
            </a:rPr>
            <a:t>`</a:t>
          </a:r>
          <a:endParaRPr lang="en-US" sz="4800" dirty="0"/>
        </a:p>
      </dgm:t>
    </dgm:pt>
    <dgm:pt modelId="{96749EB6-55D7-421A-BEA8-54014AEF2F34}" type="parTrans" cxnId="{E8ADD58D-B664-477D-AF47-FF2310AF461F}">
      <dgm:prSet/>
      <dgm:spPr/>
      <dgm:t>
        <a:bodyPr/>
        <a:lstStyle/>
        <a:p>
          <a:endParaRPr lang="en-US"/>
        </a:p>
      </dgm:t>
    </dgm:pt>
    <dgm:pt modelId="{80B08286-EB04-4BC1-9818-7B44FB25661A}" type="sibTrans" cxnId="{E8ADD58D-B664-477D-AF47-FF2310AF461F}">
      <dgm:prSet/>
      <dgm:spPr/>
      <dgm:t>
        <a:bodyPr/>
        <a:lstStyle/>
        <a:p>
          <a:endParaRPr lang="en-US"/>
        </a:p>
      </dgm:t>
    </dgm:pt>
    <dgm:pt modelId="{AA19CAFA-890A-47F2-8E26-DEF2AC768AC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0" dirty="0" smtClean="0">
            <a:latin typeface="SutonnyMJ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dirty="0" err="1" smtClean="0">
              <a:latin typeface="SutonnyMJ" pitchFamily="2" charset="0"/>
            </a:rPr>
            <a:t>mvgvwRK</a:t>
          </a:r>
          <a:r>
            <a:rPr lang="en-US" sz="4000" dirty="0" smtClean="0">
              <a:latin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</a:rPr>
            <a:t>m¤ú</a:t>
          </a:r>
          <a:r>
            <a:rPr lang="en-US" sz="4000" dirty="0" smtClean="0">
              <a:latin typeface="SutonnyMJ" pitchFamily="2" charset="0"/>
            </a:rPr>
            <a:t>`</a:t>
          </a:r>
          <a:endParaRPr lang="en-US" sz="4000" dirty="0" smtClean="0"/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dirty="0"/>
        </a:p>
      </dgm:t>
    </dgm:pt>
    <dgm:pt modelId="{F9E4E142-DBCE-487E-BB2E-7F3E84321DAA}" type="parTrans" cxnId="{CE3093EF-EF30-4CE5-B345-FCFE33E575C2}">
      <dgm:prSet/>
      <dgm:spPr/>
      <dgm:t>
        <a:bodyPr/>
        <a:lstStyle/>
        <a:p>
          <a:endParaRPr lang="en-US"/>
        </a:p>
      </dgm:t>
    </dgm:pt>
    <dgm:pt modelId="{2465AA7F-ED67-42B3-B829-9AE5387C9745}" type="sibTrans" cxnId="{CE3093EF-EF30-4CE5-B345-FCFE33E575C2}">
      <dgm:prSet/>
      <dgm:spPr/>
      <dgm:t>
        <a:bodyPr/>
        <a:lstStyle/>
        <a:p>
          <a:endParaRPr lang="en-US"/>
        </a:p>
      </dgm:t>
    </dgm:pt>
    <dgm:pt modelId="{F5E3F550-9FBF-408C-8E15-295D644628AE}">
      <dgm:prSet phldrT="[Text]" custT="1"/>
      <dgm:spPr/>
      <dgm:t>
        <a:bodyPr/>
        <a:lstStyle/>
        <a:p>
          <a:r>
            <a:rPr lang="en-US" sz="4000" dirty="0" err="1" smtClean="0">
              <a:latin typeface="SutonnyMJ" pitchFamily="2" charset="0"/>
            </a:rPr>
            <a:t>ivóªxq</a:t>
          </a:r>
          <a:r>
            <a:rPr lang="en-US" sz="4000" dirty="0" smtClean="0">
              <a:latin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</a:rPr>
            <a:t>m¤ú</a:t>
          </a:r>
          <a:r>
            <a:rPr lang="en-US" sz="4000" dirty="0" smtClean="0">
              <a:latin typeface="SutonnyMJ" pitchFamily="2" charset="0"/>
            </a:rPr>
            <a:t>`</a:t>
          </a:r>
          <a:endParaRPr lang="en-US" sz="4000" dirty="0"/>
        </a:p>
      </dgm:t>
    </dgm:pt>
    <dgm:pt modelId="{A54DB4FB-D00F-4859-AFF6-7525E052994A}" type="parTrans" cxnId="{A93FE7AC-3507-442A-BAF0-8E5D65B0BDCF}">
      <dgm:prSet/>
      <dgm:spPr/>
      <dgm:t>
        <a:bodyPr/>
        <a:lstStyle/>
        <a:p>
          <a:endParaRPr lang="en-US"/>
        </a:p>
      </dgm:t>
    </dgm:pt>
    <dgm:pt modelId="{871FF9F8-9F01-46F5-A52C-8152025C7043}" type="sibTrans" cxnId="{A93FE7AC-3507-442A-BAF0-8E5D65B0BDCF}">
      <dgm:prSet/>
      <dgm:spPr/>
      <dgm:t>
        <a:bodyPr/>
        <a:lstStyle/>
        <a:p>
          <a:endParaRPr lang="en-US"/>
        </a:p>
      </dgm:t>
    </dgm:pt>
    <dgm:pt modelId="{77F42A56-A120-49AD-9E61-1D4615858A1E}" type="pres">
      <dgm:prSet presAssocID="{854A6A2F-B8B3-4F96-BC02-7F89B906F5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404F69-49B9-45F8-AD66-54E5E58F5934}" type="pres">
      <dgm:prSet presAssocID="{8EC7FBEE-AF42-41EF-B4DE-6278D503840B}" presName="hierRoot1" presStyleCnt="0"/>
      <dgm:spPr/>
    </dgm:pt>
    <dgm:pt modelId="{B08FAE82-579B-4F47-9E19-A351958D0674}" type="pres">
      <dgm:prSet presAssocID="{8EC7FBEE-AF42-41EF-B4DE-6278D503840B}" presName="composite" presStyleCnt="0"/>
      <dgm:spPr/>
    </dgm:pt>
    <dgm:pt modelId="{161D7EF9-D776-4986-AF0E-B4B38B74AD5B}" type="pres">
      <dgm:prSet presAssocID="{8EC7FBEE-AF42-41EF-B4DE-6278D503840B}" presName="background" presStyleLbl="node0" presStyleIdx="0" presStyleCnt="1"/>
      <dgm:spPr/>
    </dgm:pt>
    <dgm:pt modelId="{08B2AFFD-2E1B-4BBC-8E6B-0F8495F26B1F}" type="pres">
      <dgm:prSet presAssocID="{8EC7FBEE-AF42-41EF-B4DE-6278D503840B}" presName="text" presStyleLbl="fgAcc0" presStyleIdx="0" presStyleCnt="1" custLinFactNeighborY="-9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C3BED7-D994-4E22-B864-3FB6E1271D5E}" type="pres">
      <dgm:prSet presAssocID="{8EC7FBEE-AF42-41EF-B4DE-6278D503840B}" presName="hierChild2" presStyleCnt="0"/>
      <dgm:spPr/>
    </dgm:pt>
    <dgm:pt modelId="{19DB74F8-B306-4216-9B1F-A97FC68E1D6C}" type="pres">
      <dgm:prSet presAssocID="{F9E4E142-DBCE-487E-BB2E-7F3E84321DA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25E47B7-5BE3-4D10-A944-336B21440119}" type="pres">
      <dgm:prSet presAssocID="{AA19CAFA-890A-47F2-8E26-DEF2AC768AC9}" presName="hierRoot2" presStyleCnt="0"/>
      <dgm:spPr/>
    </dgm:pt>
    <dgm:pt modelId="{B9A7BC49-FA29-4372-B4D6-6C2038931A06}" type="pres">
      <dgm:prSet presAssocID="{AA19CAFA-890A-47F2-8E26-DEF2AC768AC9}" presName="composite2" presStyleCnt="0"/>
      <dgm:spPr/>
    </dgm:pt>
    <dgm:pt modelId="{A1E20619-4376-4A7D-9D89-2F371D81BDAA}" type="pres">
      <dgm:prSet presAssocID="{AA19CAFA-890A-47F2-8E26-DEF2AC768AC9}" presName="background2" presStyleLbl="node2" presStyleIdx="0" presStyleCnt="2"/>
      <dgm:spPr/>
    </dgm:pt>
    <dgm:pt modelId="{306F7CF3-E335-4180-87C9-E8543795EFE1}" type="pres">
      <dgm:prSet presAssocID="{AA19CAFA-890A-47F2-8E26-DEF2AC768AC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F4107-AAFE-42D6-8BF5-A68E6EEA22C5}" type="pres">
      <dgm:prSet presAssocID="{AA19CAFA-890A-47F2-8E26-DEF2AC768AC9}" presName="hierChild3" presStyleCnt="0"/>
      <dgm:spPr/>
    </dgm:pt>
    <dgm:pt modelId="{9EBF406B-2DB8-4221-9B04-9A96A7CDE530}" type="pres">
      <dgm:prSet presAssocID="{A54DB4FB-D00F-4859-AFF6-7525E052994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8D4C42A-C6AB-4734-AC41-C67E6F104569}" type="pres">
      <dgm:prSet presAssocID="{F5E3F550-9FBF-408C-8E15-295D644628AE}" presName="hierRoot2" presStyleCnt="0"/>
      <dgm:spPr/>
    </dgm:pt>
    <dgm:pt modelId="{CC8C54E6-398C-4240-827F-30035A910E03}" type="pres">
      <dgm:prSet presAssocID="{F5E3F550-9FBF-408C-8E15-295D644628AE}" presName="composite2" presStyleCnt="0"/>
      <dgm:spPr/>
    </dgm:pt>
    <dgm:pt modelId="{FDE714E0-C495-44C0-83A8-D09EDF03A4A7}" type="pres">
      <dgm:prSet presAssocID="{F5E3F550-9FBF-408C-8E15-295D644628AE}" presName="background2" presStyleLbl="node2" presStyleIdx="1" presStyleCnt="2"/>
      <dgm:spPr/>
    </dgm:pt>
    <dgm:pt modelId="{A8F26218-3771-4EC2-BD7D-9E182AA31C60}" type="pres">
      <dgm:prSet presAssocID="{F5E3F550-9FBF-408C-8E15-295D644628A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8CE7E-617B-4A35-9AD2-14B1257D2CA9}" type="pres">
      <dgm:prSet presAssocID="{F5E3F550-9FBF-408C-8E15-295D644628AE}" presName="hierChild3" presStyleCnt="0"/>
      <dgm:spPr/>
    </dgm:pt>
  </dgm:ptLst>
  <dgm:cxnLst>
    <dgm:cxn modelId="{D93E2B7C-6BD1-47C3-8879-A750B74093A3}" type="presOf" srcId="{AA19CAFA-890A-47F2-8E26-DEF2AC768AC9}" destId="{306F7CF3-E335-4180-87C9-E8543795EFE1}" srcOrd="0" destOrd="0" presId="urn:microsoft.com/office/officeart/2005/8/layout/hierarchy1"/>
    <dgm:cxn modelId="{F8E6F00E-AB35-4349-8E57-E49E02A36C1A}" type="presOf" srcId="{F9E4E142-DBCE-487E-BB2E-7F3E84321DAA}" destId="{19DB74F8-B306-4216-9B1F-A97FC68E1D6C}" srcOrd="0" destOrd="0" presId="urn:microsoft.com/office/officeart/2005/8/layout/hierarchy1"/>
    <dgm:cxn modelId="{CE3093EF-EF30-4CE5-B345-FCFE33E575C2}" srcId="{8EC7FBEE-AF42-41EF-B4DE-6278D503840B}" destId="{AA19CAFA-890A-47F2-8E26-DEF2AC768AC9}" srcOrd="0" destOrd="0" parTransId="{F9E4E142-DBCE-487E-BB2E-7F3E84321DAA}" sibTransId="{2465AA7F-ED67-42B3-B829-9AE5387C9745}"/>
    <dgm:cxn modelId="{8AD63F1C-4722-443D-AB06-3202D3A9ED0E}" type="presOf" srcId="{F5E3F550-9FBF-408C-8E15-295D644628AE}" destId="{A8F26218-3771-4EC2-BD7D-9E182AA31C60}" srcOrd="0" destOrd="0" presId="urn:microsoft.com/office/officeart/2005/8/layout/hierarchy1"/>
    <dgm:cxn modelId="{B971829E-7ACD-4992-8B10-51C21F0F9815}" type="presOf" srcId="{8EC7FBEE-AF42-41EF-B4DE-6278D503840B}" destId="{08B2AFFD-2E1B-4BBC-8E6B-0F8495F26B1F}" srcOrd="0" destOrd="0" presId="urn:microsoft.com/office/officeart/2005/8/layout/hierarchy1"/>
    <dgm:cxn modelId="{5621F469-6BD2-41BD-84C6-A776980E9024}" type="presOf" srcId="{A54DB4FB-D00F-4859-AFF6-7525E052994A}" destId="{9EBF406B-2DB8-4221-9B04-9A96A7CDE530}" srcOrd="0" destOrd="0" presId="urn:microsoft.com/office/officeart/2005/8/layout/hierarchy1"/>
    <dgm:cxn modelId="{C9B72F9F-FFF9-4EBE-BC3E-62B712CE191F}" type="presOf" srcId="{854A6A2F-B8B3-4F96-BC02-7F89B906F5A5}" destId="{77F42A56-A120-49AD-9E61-1D4615858A1E}" srcOrd="0" destOrd="0" presId="urn:microsoft.com/office/officeart/2005/8/layout/hierarchy1"/>
    <dgm:cxn modelId="{A93FE7AC-3507-442A-BAF0-8E5D65B0BDCF}" srcId="{8EC7FBEE-AF42-41EF-B4DE-6278D503840B}" destId="{F5E3F550-9FBF-408C-8E15-295D644628AE}" srcOrd="1" destOrd="0" parTransId="{A54DB4FB-D00F-4859-AFF6-7525E052994A}" sibTransId="{871FF9F8-9F01-46F5-A52C-8152025C7043}"/>
    <dgm:cxn modelId="{E8ADD58D-B664-477D-AF47-FF2310AF461F}" srcId="{854A6A2F-B8B3-4F96-BC02-7F89B906F5A5}" destId="{8EC7FBEE-AF42-41EF-B4DE-6278D503840B}" srcOrd="0" destOrd="0" parTransId="{96749EB6-55D7-421A-BEA8-54014AEF2F34}" sibTransId="{80B08286-EB04-4BC1-9818-7B44FB25661A}"/>
    <dgm:cxn modelId="{2A433B2C-49D2-4DBC-8571-E5D4628F7A89}" type="presParOf" srcId="{77F42A56-A120-49AD-9E61-1D4615858A1E}" destId="{84404F69-49B9-45F8-AD66-54E5E58F5934}" srcOrd="0" destOrd="0" presId="urn:microsoft.com/office/officeart/2005/8/layout/hierarchy1"/>
    <dgm:cxn modelId="{39F1F29F-9413-465F-A897-2B829A614300}" type="presParOf" srcId="{84404F69-49B9-45F8-AD66-54E5E58F5934}" destId="{B08FAE82-579B-4F47-9E19-A351958D0674}" srcOrd="0" destOrd="0" presId="urn:microsoft.com/office/officeart/2005/8/layout/hierarchy1"/>
    <dgm:cxn modelId="{4BB35316-A81F-49F2-BC88-E4AAC4B00CA0}" type="presParOf" srcId="{B08FAE82-579B-4F47-9E19-A351958D0674}" destId="{161D7EF9-D776-4986-AF0E-B4B38B74AD5B}" srcOrd="0" destOrd="0" presId="urn:microsoft.com/office/officeart/2005/8/layout/hierarchy1"/>
    <dgm:cxn modelId="{84C10119-A710-4810-B0D1-D2C7947F7623}" type="presParOf" srcId="{B08FAE82-579B-4F47-9E19-A351958D0674}" destId="{08B2AFFD-2E1B-4BBC-8E6B-0F8495F26B1F}" srcOrd="1" destOrd="0" presId="urn:microsoft.com/office/officeart/2005/8/layout/hierarchy1"/>
    <dgm:cxn modelId="{8C21EA33-24E9-41E3-A938-389D195F0C83}" type="presParOf" srcId="{84404F69-49B9-45F8-AD66-54E5E58F5934}" destId="{53C3BED7-D994-4E22-B864-3FB6E1271D5E}" srcOrd="1" destOrd="0" presId="urn:microsoft.com/office/officeart/2005/8/layout/hierarchy1"/>
    <dgm:cxn modelId="{BC1C7446-D25C-4DB8-A1D5-B6DC4995DE99}" type="presParOf" srcId="{53C3BED7-D994-4E22-B864-3FB6E1271D5E}" destId="{19DB74F8-B306-4216-9B1F-A97FC68E1D6C}" srcOrd="0" destOrd="0" presId="urn:microsoft.com/office/officeart/2005/8/layout/hierarchy1"/>
    <dgm:cxn modelId="{65ADCE04-A2DF-4D50-BA43-993FC8A0F0C8}" type="presParOf" srcId="{53C3BED7-D994-4E22-B864-3FB6E1271D5E}" destId="{925E47B7-5BE3-4D10-A944-336B21440119}" srcOrd="1" destOrd="0" presId="urn:microsoft.com/office/officeart/2005/8/layout/hierarchy1"/>
    <dgm:cxn modelId="{814B9C40-ECF3-4366-97DD-F51E6CC51479}" type="presParOf" srcId="{925E47B7-5BE3-4D10-A944-336B21440119}" destId="{B9A7BC49-FA29-4372-B4D6-6C2038931A06}" srcOrd="0" destOrd="0" presId="urn:microsoft.com/office/officeart/2005/8/layout/hierarchy1"/>
    <dgm:cxn modelId="{7EC0A5CB-FF51-4FA5-B59F-BFFFE7BDF7AF}" type="presParOf" srcId="{B9A7BC49-FA29-4372-B4D6-6C2038931A06}" destId="{A1E20619-4376-4A7D-9D89-2F371D81BDAA}" srcOrd="0" destOrd="0" presId="urn:microsoft.com/office/officeart/2005/8/layout/hierarchy1"/>
    <dgm:cxn modelId="{F117023D-8D09-4F64-B1C4-BA9F5948CB7C}" type="presParOf" srcId="{B9A7BC49-FA29-4372-B4D6-6C2038931A06}" destId="{306F7CF3-E335-4180-87C9-E8543795EFE1}" srcOrd="1" destOrd="0" presId="urn:microsoft.com/office/officeart/2005/8/layout/hierarchy1"/>
    <dgm:cxn modelId="{B4A335AF-5372-41DB-9951-05F648DAC8CB}" type="presParOf" srcId="{925E47B7-5BE3-4D10-A944-336B21440119}" destId="{E64F4107-AAFE-42D6-8BF5-A68E6EEA22C5}" srcOrd="1" destOrd="0" presId="urn:microsoft.com/office/officeart/2005/8/layout/hierarchy1"/>
    <dgm:cxn modelId="{5B5FEB93-08F8-4178-9014-6A71C0EA2FFB}" type="presParOf" srcId="{53C3BED7-D994-4E22-B864-3FB6E1271D5E}" destId="{9EBF406B-2DB8-4221-9B04-9A96A7CDE530}" srcOrd="2" destOrd="0" presId="urn:microsoft.com/office/officeart/2005/8/layout/hierarchy1"/>
    <dgm:cxn modelId="{30E8DC05-664E-4DD6-9850-B5C69E66ACFB}" type="presParOf" srcId="{53C3BED7-D994-4E22-B864-3FB6E1271D5E}" destId="{B8D4C42A-C6AB-4734-AC41-C67E6F104569}" srcOrd="3" destOrd="0" presId="urn:microsoft.com/office/officeart/2005/8/layout/hierarchy1"/>
    <dgm:cxn modelId="{8969FB76-99F4-40C2-B1F9-E060418C8EA5}" type="presParOf" srcId="{B8D4C42A-C6AB-4734-AC41-C67E6F104569}" destId="{CC8C54E6-398C-4240-827F-30035A910E03}" srcOrd="0" destOrd="0" presId="urn:microsoft.com/office/officeart/2005/8/layout/hierarchy1"/>
    <dgm:cxn modelId="{1114C2DA-5487-4282-B69D-FF5458D11D80}" type="presParOf" srcId="{CC8C54E6-398C-4240-827F-30035A910E03}" destId="{FDE714E0-C495-44C0-83A8-D09EDF03A4A7}" srcOrd="0" destOrd="0" presId="urn:microsoft.com/office/officeart/2005/8/layout/hierarchy1"/>
    <dgm:cxn modelId="{369DD62B-C8FE-454E-BCAE-F1D486425904}" type="presParOf" srcId="{CC8C54E6-398C-4240-827F-30035A910E03}" destId="{A8F26218-3771-4EC2-BD7D-9E182AA31C60}" srcOrd="1" destOrd="0" presId="urn:microsoft.com/office/officeart/2005/8/layout/hierarchy1"/>
    <dgm:cxn modelId="{D715E5DC-C9FE-4E97-9C2A-ECCC9DA35828}" type="presParOf" srcId="{B8D4C42A-C6AB-4734-AC41-C67E6F104569}" destId="{EBE8CE7E-617B-4A35-9AD2-14B1257D2C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BF406B-2DB8-4221-9B04-9A96A7CDE530}">
      <dsp:nvSpPr>
        <dsp:cNvPr id="0" name=""/>
        <dsp:cNvSpPr/>
      </dsp:nvSpPr>
      <dsp:spPr>
        <a:xfrm>
          <a:off x="2479097" y="1162416"/>
          <a:ext cx="1228732" cy="700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83"/>
              </a:lnTo>
              <a:lnTo>
                <a:pt x="1228732" y="513983"/>
              </a:lnTo>
              <a:lnTo>
                <a:pt x="1228732" y="7002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74F8-B306-4216-9B1F-A97FC68E1D6C}">
      <dsp:nvSpPr>
        <dsp:cNvPr id="0" name=""/>
        <dsp:cNvSpPr/>
      </dsp:nvSpPr>
      <dsp:spPr>
        <a:xfrm>
          <a:off x="1250364" y="1162416"/>
          <a:ext cx="1228732" cy="700248"/>
        </a:xfrm>
        <a:custGeom>
          <a:avLst/>
          <a:gdLst/>
          <a:ahLst/>
          <a:cxnLst/>
          <a:rect l="0" t="0" r="0" b="0"/>
          <a:pathLst>
            <a:path>
              <a:moveTo>
                <a:pt x="1228732" y="0"/>
              </a:moveTo>
              <a:lnTo>
                <a:pt x="1228732" y="513983"/>
              </a:lnTo>
              <a:lnTo>
                <a:pt x="0" y="513983"/>
              </a:lnTo>
              <a:lnTo>
                <a:pt x="0" y="7002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7EF9-D776-4986-AF0E-B4B38B74AD5B}">
      <dsp:nvSpPr>
        <dsp:cNvPr id="0" name=""/>
        <dsp:cNvSpPr/>
      </dsp:nvSpPr>
      <dsp:spPr>
        <a:xfrm>
          <a:off x="1473770" y="-114348"/>
          <a:ext cx="2010653" cy="1276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2AFFD-2E1B-4BBC-8E6B-0F8495F26B1F}">
      <dsp:nvSpPr>
        <dsp:cNvPr id="0" name=""/>
        <dsp:cNvSpPr/>
      </dsp:nvSpPr>
      <dsp:spPr>
        <a:xfrm>
          <a:off x="1697176" y="97887"/>
          <a:ext cx="2010653" cy="1276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SutonnyMJ" pitchFamily="2" charset="0"/>
            </a:rPr>
            <a:t>m¤ú</a:t>
          </a:r>
          <a:r>
            <a:rPr lang="en-US" sz="4800" kern="1200" dirty="0" smtClean="0">
              <a:latin typeface="SutonnyMJ" pitchFamily="2" charset="0"/>
            </a:rPr>
            <a:t>`</a:t>
          </a:r>
          <a:endParaRPr lang="en-US" sz="4800" kern="1200" dirty="0"/>
        </a:p>
      </dsp:txBody>
      <dsp:txXfrm>
        <a:off x="1697176" y="97887"/>
        <a:ext cx="2010653" cy="1276764"/>
      </dsp:txXfrm>
    </dsp:sp>
    <dsp:sp modelId="{A1E20619-4376-4A7D-9D89-2F371D81BDAA}">
      <dsp:nvSpPr>
        <dsp:cNvPr id="0" name=""/>
        <dsp:cNvSpPr/>
      </dsp:nvSpPr>
      <dsp:spPr>
        <a:xfrm>
          <a:off x="245038" y="1862664"/>
          <a:ext cx="2010653" cy="1276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6F7CF3-E335-4180-87C9-E8543795EFE1}">
      <dsp:nvSpPr>
        <dsp:cNvPr id="0" name=""/>
        <dsp:cNvSpPr/>
      </dsp:nvSpPr>
      <dsp:spPr>
        <a:xfrm>
          <a:off x="468443" y="2074900"/>
          <a:ext cx="2010653" cy="1276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0" kern="1200" dirty="0" smtClean="0">
            <a:latin typeface="SutonnyMJ" pitchFamily="2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000" kern="1200" dirty="0" err="1" smtClean="0">
              <a:latin typeface="SutonnyMJ" pitchFamily="2" charset="0"/>
            </a:rPr>
            <a:t>mvgvwRK</a:t>
          </a:r>
          <a:r>
            <a:rPr lang="en-US" sz="4000" kern="1200" dirty="0" smtClean="0">
              <a:latin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</a:rPr>
            <a:t>m¤ú</a:t>
          </a:r>
          <a:r>
            <a:rPr lang="en-US" sz="4000" kern="1200" dirty="0" smtClean="0">
              <a:latin typeface="SutonnyMJ" pitchFamily="2" charset="0"/>
            </a:rPr>
            <a:t>`</a:t>
          </a: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68443" y="2074900"/>
        <a:ext cx="2010653" cy="1276764"/>
      </dsp:txXfrm>
    </dsp:sp>
    <dsp:sp modelId="{FDE714E0-C495-44C0-83A8-D09EDF03A4A7}">
      <dsp:nvSpPr>
        <dsp:cNvPr id="0" name=""/>
        <dsp:cNvSpPr/>
      </dsp:nvSpPr>
      <dsp:spPr>
        <a:xfrm>
          <a:off x="2702502" y="1862664"/>
          <a:ext cx="2010653" cy="1276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26218-3771-4EC2-BD7D-9E182AA31C60}">
      <dsp:nvSpPr>
        <dsp:cNvPr id="0" name=""/>
        <dsp:cNvSpPr/>
      </dsp:nvSpPr>
      <dsp:spPr>
        <a:xfrm>
          <a:off x="2925908" y="2074900"/>
          <a:ext cx="2010653" cy="1276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MJ" pitchFamily="2" charset="0"/>
            </a:rPr>
            <a:t>ivóªxq</a:t>
          </a:r>
          <a:r>
            <a:rPr lang="en-US" sz="4000" kern="1200" dirty="0" smtClean="0">
              <a:latin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</a:rPr>
            <a:t>m¤ú</a:t>
          </a:r>
          <a:r>
            <a:rPr lang="en-US" sz="4000" kern="1200" dirty="0" smtClean="0">
              <a:latin typeface="SutonnyMJ" pitchFamily="2" charset="0"/>
            </a:rPr>
            <a:t>`</a:t>
          </a:r>
          <a:endParaRPr lang="en-US" sz="4000" kern="1200" dirty="0"/>
        </a:p>
      </dsp:txBody>
      <dsp:txXfrm>
        <a:off x="2925908" y="2074900"/>
        <a:ext cx="2010653" cy="127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22-05-2013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22-05-2013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contras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2176552"/>
            <a:ext cx="38598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914400" y="8706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-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641360" y="37662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5686270" y="1421570"/>
            <a:ext cx="251460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914400" y="4591990"/>
            <a:ext cx="2514600" cy="1143000"/>
          </a:xfrm>
          <a:prstGeom prst="cloudCallout">
            <a:avLst>
              <a:gd name="adj1" fmla="val 53489"/>
              <a:gd name="adj2" fmla="val 769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endParaRPr lang="en-US" sz="32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706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-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641360" y="37662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5686270" y="1421570"/>
            <a:ext cx="251460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914400" y="4591990"/>
            <a:ext cx="2514600" cy="1143000"/>
          </a:xfrm>
          <a:prstGeom prst="cloudCallout">
            <a:avLst>
              <a:gd name="adj1" fmla="val 53489"/>
              <a:gd name="adj2" fmla="val 769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914400" y="88567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-2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641360" y="378127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5686270" y="1436560"/>
            <a:ext cx="251460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914400" y="4606980"/>
            <a:ext cx="2514600" cy="1143000"/>
          </a:xfrm>
          <a:prstGeom prst="cloudCallout">
            <a:avLst>
              <a:gd name="adj1" fmla="val 53489"/>
              <a:gd name="adj2" fmla="val 769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914400" y="8706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-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641360" y="376628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5686270" y="1421570"/>
            <a:ext cx="251460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গির্জা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>
            <a:off x="914400" y="4591990"/>
            <a:ext cx="2514600" cy="1143000"/>
          </a:xfrm>
          <a:prstGeom prst="cloudCallout">
            <a:avLst>
              <a:gd name="adj1" fmla="val 53489"/>
              <a:gd name="adj2" fmla="val 769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পাঠাগার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09" y="74952"/>
            <a:ext cx="9022830" cy="6721838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" y="914400"/>
            <a:ext cx="8549640" cy="1354217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638270"/>
            <a:ext cx="8397240" cy="329320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হাসপাতাল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	   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মসজিদ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buFont typeface="Wingdings"/>
              <a:buChar char="F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মন্দির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গির্জা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	          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লাইব্রেরি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খেলার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	   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রাস্তা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কালভার্ট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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সাঁকো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	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   </a:t>
            </a:r>
            <a:endParaRPr lang="en-US" sz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762000"/>
            <a:ext cx="4648200" cy="586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5973580"/>
            <a:ext cx="1770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9850" y="6018550"/>
            <a:ext cx="4007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340" y="5973580"/>
            <a:ext cx="4007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30100" y="806970"/>
            <a:ext cx="4023360" cy="2514600"/>
          </a:xfrm>
          <a:prstGeom prst="rect">
            <a:avLst/>
          </a:prstGeom>
        </p:spPr>
      </p:pic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28600" y="3400270"/>
            <a:ext cx="4023360" cy="2514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24400" y="9144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59640" y="1066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94420" y="2676514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শেখার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59640" y="2828914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94420" y="4992576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59640" y="5144976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14860" y="3352800"/>
            <a:ext cx="40373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214860" y="3352800"/>
            <a:ext cx="40373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" y="3400270"/>
            <a:ext cx="4023360" cy="2514600"/>
          </a:xfrm>
          <a:prstGeom prst="rect">
            <a:avLst/>
          </a:prstGeom>
        </p:spPr>
      </p:pic>
      <p:pic>
        <p:nvPicPr>
          <p:cNvPr id="19" name="Picture 18" descr="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45090" y="791980"/>
            <a:ext cx="4023360" cy="2514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0960" y="762000"/>
            <a:ext cx="4648200" cy="586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71600" y="597358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9850" y="6018550"/>
            <a:ext cx="4007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340" y="5973580"/>
            <a:ext cx="4007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4360" y="1391483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রোগ-ব্যাধি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হাসাপাতল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19600" y="1528893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54380" y="3243537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সেবা-যত্ন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19600" y="3380947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46490" y="531133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sym typeface="Wingdings 2"/>
              </a:rPr>
              <a:t>   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21" grpId="0"/>
      <p:bldP spid="22" grpId="0" animBg="1"/>
      <p:bldP spid="23" grpId="0"/>
      <p:bldP spid="24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-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74820" y="2681990"/>
            <a:ext cx="3200400" cy="1828800"/>
          </a:xfrm>
          <a:prstGeom prst="rect">
            <a:avLst/>
          </a:prstGeom>
        </p:spPr>
      </p:pic>
      <p:pic>
        <p:nvPicPr>
          <p:cNvPr id="14" name="Picture 13" descr="m-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76070" y="793230"/>
            <a:ext cx="3200400" cy="1828800"/>
          </a:xfrm>
          <a:prstGeom prst="rect">
            <a:avLst/>
          </a:prstGeom>
        </p:spPr>
      </p:pic>
      <p:pic>
        <p:nvPicPr>
          <p:cNvPr id="15" name="Picture 14" descr="mundir-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3522690" y="806970"/>
            <a:ext cx="3200400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572000"/>
            <a:ext cx="86868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81800" y="762000"/>
            <a:ext cx="2133600" cy="381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60448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মুসলমানরা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পূজা-অর্চনা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প্যাগোডায়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চার্চে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উপাসনালয়ে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3520190" y="2681990"/>
            <a:ext cx="3200400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02840" y="2057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0676" y="899410"/>
            <a:ext cx="22493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20165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২৭ ও ২৮  </a:t>
            </a:r>
            <a:endParaRPr lang="en-US" sz="4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228600" y="227350"/>
            <a:ext cx="8686800" cy="534650"/>
            <a:chOff x="228600" y="227350"/>
            <a:chExt cx="8686800" cy="534650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>
            <a:xfrm>
              <a:off x="228600" y="227350"/>
              <a:ext cx="8686800" cy="534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8580" y="3210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8580" y="3959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8580" y="4709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8580" y="5458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8580" y="6208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8580" y="6957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28600" y="6094750"/>
            <a:ext cx="8686800" cy="53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9199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59080" y="618744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3840" y="627888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3840" y="637032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8600" y="646176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" y="655320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4800" y="77724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1000" y="8077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8686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9600" y="8991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88680" y="8839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5344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8229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1560" y="7924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32520" y="7620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793480" y="7315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87250" y="722424"/>
            <a:ext cx="22493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 </a:t>
            </a:r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SAM_783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656350" y="1782580"/>
            <a:ext cx="1578429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38"/>
          <p:cNvSpPr/>
          <p:nvPr/>
        </p:nvSpPr>
        <p:spPr>
          <a:xfrm>
            <a:off x="1229190" y="3069240"/>
            <a:ext cx="7010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0420" y="4059840"/>
            <a:ext cx="7010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77910" y="5050440"/>
            <a:ext cx="7010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8150" y="2973050"/>
            <a:ext cx="1812560" cy="762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দল-০১</a:t>
            </a:r>
            <a:endParaRPr lang="en-US" sz="4000" dirty="0"/>
          </a:p>
        </p:txBody>
      </p:sp>
      <p:sp>
        <p:nvSpPr>
          <p:cNvPr id="48" name="Rectangle 47"/>
          <p:cNvSpPr/>
          <p:nvPr/>
        </p:nvSpPr>
        <p:spPr>
          <a:xfrm>
            <a:off x="931890" y="3961150"/>
            <a:ext cx="1812560" cy="76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দল-০২</a:t>
            </a:r>
            <a:endParaRPr lang="en-US" sz="4000" dirty="0"/>
          </a:p>
        </p:txBody>
      </p:sp>
      <p:sp>
        <p:nvSpPr>
          <p:cNvPr id="49" name="Rectangle 48"/>
          <p:cNvSpPr/>
          <p:nvPr/>
        </p:nvSpPr>
        <p:spPr>
          <a:xfrm>
            <a:off x="931890" y="4919270"/>
            <a:ext cx="1812560" cy="762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দল-০৩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048000"/>
            <a:ext cx="9144000" cy="0"/>
          </a:xfrm>
          <a:prstGeom prst="lin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4" descr="http://www.gifs.net/animate/sunse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1" y="5786712"/>
            <a:ext cx="9099030" cy="102131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55587" y="304800"/>
            <a:ext cx="605967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b="1" spc="150" dirty="0" err="1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6000" b="1" spc="150" dirty="0" smtClean="0">
              <a:ln w="11430"/>
              <a:solidFill>
                <a:srgbClr val="FF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4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পৃষ্ঠা-২7 ও ২৮</a:t>
            </a:r>
          </a:p>
          <a:p>
            <a:pPr algn="ctr"/>
            <a:r>
              <a:rPr lang="en-US" sz="32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৪৫ </a:t>
            </a:r>
            <a:r>
              <a:rPr lang="en-US" sz="3200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4234" y="3376696"/>
            <a:ext cx="6410729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u="sng" cap="none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800" b="1" u="sng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228600" y="227350"/>
            <a:ext cx="8686800" cy="534650"/>
            <a:chOff x="228600" y="227350"/>
            <a:chExt cx="8686800" cy="534650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>
            <a:xfrm>
              <a:off x="228600" y="227350"/>
              <a:ext cx="8686800" cy="534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8580" y="3210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8580" y="3959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8580" y="4709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8580" y="5458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8580" y="6208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8580" y="6957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28600" y="6094750"/>
            <a:ext cx="8686800" cy="53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56940" y="3057980"/>
            <a:ext cx="726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	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839199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59080" y="618744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3840" y="627888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3840" y="637032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8600" y="646176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" y="655320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4800" y="77724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1000" y="8077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8686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9600" y="8991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88680" y="8839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5344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8229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1560" y="7924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32520" y="7620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793480" y="7315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83170" y="3830719"/>
            <a:ext cx="74226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গ.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678180" y="427469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49250" y="497673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24070" y="57399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76930" y="38324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01780" y="45281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সেবা-যত্ন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0350" y="5260135"/>
            <a:ext cx="88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47175" y="704671"/>
            <a:ext cx="2329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 </a:t>
            </a:r>
            <a:r>
              <a:rPr lang="en-US" sz="3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SAM_78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581400" y="1890010"/>
            <a:ext cx="1600200" cy="112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2225040" y="539496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255520" y="3276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495800" y="1828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227350"/>
            <a:ext cx="8686800" cy="534650"/>
            <a:chOff x="228600" y="227350"/>
            <a:chExt cx="8686800" cy="534650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>
            <a:xfrm>
              <a:off x="228600" y="227350"/>
              <a:ext cx="8686800" cy="534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8580" y="3210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8580" y="3959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8580" y="4709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8580" y="5458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8580" y="6208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8580" y="6957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28600" y="6094750"/>
            <a:ext cx="8686800" cy="53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71930" y="868180"/>
            <a:ext cx="72677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সেসবকে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১.২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সমষ্টিগত</a:t>
            </a:r>
            <a:endParaRPr lang="en-US" sz="3000" dirty="0"/>
          </a:p>
        </p:txBody>
      </p:sp>
      <p:sp>
        <p:nvSpPr>
          <p:cNvPr id="38" name="Rectangle 37"/>
          <p:cNvSpPr/>
          <p:nvPr/>
        </p:nvSpPr>
        <p:spPr>
          <a:xfrm>
            <a:off x="839199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59080" y="618744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3840" y="627888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3840" y="637032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8600" y="646176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" y="655320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4800" y="77724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1000" y="8077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8686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9600" y="8991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88680" y="8839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5344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8229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1560" y="7924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32520" y="7620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793480" y="7315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4890" y="213610"/>
            <a:ext cx="52128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4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</p:txBody>
      </p:sp>
      <p:pic>
        <p:nvPicPr>
          <p:cNvPr id="39" name="Picture 38" descr="SAM_782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506980" y="4755630"/>
            <a:ext cx="1850571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228600" y="227350"/>
            <a:ext cx="8686800" cy="534650"/>
            <a:chOff x="228600" y="227350"/>
            <a:chExt cx="8686800" cy="534650"/>
          </a:xfrm>
          <a:solidFill>
            <a:schemeClr val="tx1"/>
          </a:solidFill>
        </p:grpSpPr>
        <p:sp>
          <p:nvSpPr>
            <p:cNvPr id="12" name="Rectangle 11"/>
            <p:cNvSpPr/>
            <p:nvPr/>
          </p:nvSpPr>
          <p:spPr>
            <a:xfrm>
              <a:off x="228600" y="227350"/>
              <a:ext cx="8686800" cy="534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8580" y="3210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8580" y="3959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8580" y="4709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8580" y="5458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8580" y="62084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8580" y="695790"/>
              <a:ext cx="8610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28600" y="6094750"/>
            <a:ext cx="8686800" cy="53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91990" y="762000"/>
            <a:ext cx="533400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59080" y="618744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3840" y="627888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43840" y="637032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8600" y="646176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" y="6553200"/>
            <a:ext cx="8610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4800" y="77724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1000" y="8077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400" y="8686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9600" y="8991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88680" y="8839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534400" y="8382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82296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1560" y="79248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32520" y="76200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793480" y="731520"/>
            <a:ext cx="0" cy="5257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37983" y="1422214"/>
            <a:ext cx="2747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2910590"/>
            <a:ext cx="693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হাঁসপাতাল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lum contrast="3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30" y="92440"/>
            <a:ext cx="8947879" cy="67056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w-1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306050" y="807161"/>
            <a:ext cx="4038600" cy="250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w-1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15253" r="1805" b="5339"/>
          <a:stretch>
            <a:fillRect/>
          </a:stretch>
        </p:blipFill>
        <p:spPr>
          <a:xfrm>
            <a:off x="4572000" y="3598889"/>
            <a:ext cx="4267200" cy="258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10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346457" y="3581714"/>
            <a:ext cx="3939978" cy="262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w-30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t="447" b="9173"/>
          <a:stretch>
            <a:fillRect/>
          </a:stretch>
        </p:blipFill>
        <p:spPr>
          <a:xfrm>
            <a:off x="4543270" y="745760"/>
            <a:ext cx="4267200" cy="256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90132" y="188590"/>
            <a:ext cx="4548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7611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24790" y="2450890"/>
            <a:ext cx="5029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6000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1447800" y="4220980"/>
            <a:ext cx="1600200" cy="1447800"/>
          </a:xfrm>
          <a:prstGeom prst="star24">
            <a:avLst/>
          </a:prstGeom>
          <a:blipFill>
            <a:blip r:embed="rId2" cstate="print">
              <a:lum contrast="20000"/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24-Point Star 9"/>
          <p:cNvSpPr/>
          <p:nvPr/>
        </p:nvSpPr>
        <p:spPr>
          <a:xfrm>
            <a:off x="3823740" y="4191000"/>
            <a:ext cx="1752600" cy="1600200"/>
          </a:xfrm>
          <a:prstGeom prst="star24">
            <a:avLst/>
          </a:prstGeom>
          <a:blipFill>
            <a:blip r:embed="rId3" cstate="print">
              <a:lum contrast="20000"/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6477000" y="4161020"/>
            <a:ext cx="1752600" cy="1600200"/>
          </a:xfrm>
          <a:prstGeom prst="star24">
            <a:avLst/>
          </a:prstGeom>
          <a:blipFill>
            <a:blip r:embed="rId4" cstate="print">
              <a:lum contrast="10000"/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1428059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134" y="2093869"/>
            <a:ext cx="78273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0" indent="-793750"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pPr marL="749300" indent="-749300"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00075" indent="-600075"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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Frame 15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graphics-flower-line-2832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720" y="5677520"/>
            <a:ext cx="5715000" cy="6096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9455" y="1600200"/>
            <a:ext cx="2810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7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72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68" y="3124200"/>
            <a:ext cx="25859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২5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244871"/>
            <a:ext cx="7086600" cy="46622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30" y="92440"/>
            <a:ext cx="8947879" cy="67056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w-1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r="16225" b="20998"/>
          <a:stretch>
            <a:fillRect/>
          </a:stretch>
        </p:blipFill>
        <p:spPr>
          <a:xfrm>
            <a:off x="363510" y="1310390"/>
            <a:ext cx="397989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w-1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6075"/>
          <a:stretch>
            <a:fillRect/>
          </a:stretch>
        </p:blipFill>
        <p:spPr>
          <a:xfrm>
            <a:off x="4722730" y="4132161"/>
            <a:ext cx="4101480" cy="2497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10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7579" r="3281"/>
          <a:stretch>
            <a:fillRect/>
          </a:stretch>
        </p:blipFill>
        <p:spPr>
          <a:xfrm>
            <a:off x="334780" y="4097264"/>
            <a:ext cx="4029826" cy="2547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w-30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t="6106" r="1825"/>
          <a:stretch>
            <a:fillRect/>
          </a:stretch>
        </p:blipFill>
        <p:spPr>
          <a:xfrm>
            <a:off x="4756879" y="1311640"/>
            <a:ext cx="4052341" cy="2495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35780" y="349521"/>
            <a:ext cx="8397240" cy="8002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সেসবকে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981200" y="1524000"/>
          <a:ext cx="5181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8567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-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641360" y="3781270"/>
            <a:ext cx="4572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loud Callout 10"/>
          <p:cNvSpPr/>
          <p:nvPr/>
        </p:nvSpPr>
        <p:spPr>
          <a:xfrm>
            <a:off x="5686270" y="1571470"/>
            <a:ext cx="2514600" cy="1143000"/>
          </a:xfrm>
          <a:prstGeom prst="cloudCallout">
            <a:avLst>
              <a:gd name="adj1" fmla="val -52621"/>
              <a:gd name="adj2" fmla="val 74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914400" y="4741890"/>
            <a:ext cx="2514600" cy="1143000"/>
          </a:xfrm>
          <a:prstGeom prst="cloudCallout">
            <a:avLst>
              <a:gd name="adj1" fmla="val 53489"/>
              <a:gd name="adj2" fmla="val 769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3600" dirty="0" smtClean="0">
              <a:latin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1250" y="-14990"/>
            <a:ext cx="9129010" cy="6841760"/>
          </a:xfrm>
          <a:prstGeom prst="frame">
            <a:avLst>
              <a:gd name="adj1" fmla="val 3102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27350"/>
            <a:ext cx="8686800" cy="534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724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348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972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87320" y="381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03560" y="4572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9800" y="5334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6040" y="609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365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161</cp:revision>
  <dcterms:created xsi:type="dcterms:W3CDTF">2013-03-07T15:03:22Z</dcterms:created>
  <dcterms:modified xsi:type="dcterms:W3CDTF">2013-05-22T14:57:59Z</dcterms:modified>
</cp:coreProperties>
</file>